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307" r:id="rId5"/>
    <p:sldId id="323" r:id="rId6"/>
    <p:sldId id="322" r:id="rId7"/>
    <p:sldId id="324" r:id="rId8"/>
    <p:sldId id="321" r:id="rId9"/>
    <p:sldId id="310" r:id="rId10"/>
    <p:sldId id="288" r:id="rId11"/>
    <p:sldId id="289" r:id="rId12"/>
    <p:sldId id="303" r:id="rId13"/>
    <p:sldId id="304" r:id="rId14"/>
    <p:sldId id="312" r:id="rId15"/>
    <p:sldId id="325" r:id="rId16"/>
    <p:sldId id="326" r:id="rId17"/>
    <p:sldId id="328" r:id="rId18"/>
    <p:sldId id="329" r:id="rId19"/>
    <p:sldId id="286" r:id="rId20"/>
    <p:sldId id="287" r:id="rId21"/>
    <p:sldId id="333" r:id="rId22"/>
    <p:sldId id="330" r:id="rId23"/>
    <p:sldId id="332" r:id="rId24"/>
    <p:sldId id="28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№6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092506" y="957806"/>
            <a:ext cx="6618048" cy="1601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Взаимодействие с сервером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449659" y="2697479"/>
            <a:ext cx="5903742" cy="35169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Поиск решения сложностей с отправкой данных на сервер не привёл к появлению рабочего решения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По техническим причинам соединение с сервером в течение недели было невозможно, что негативно повлияло на проработку пользовательских интерфейсов</a:t>
            </a: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TEST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ОВЧИННИКОВ Л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875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24525" y="1004630"/>
            <a:ext cx="4897101" cy="818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Тестирование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54F48-D944-48E3-847B-7F94312C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1957" cy="37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55C98-AC97-4354-ADE1-691393D09974}"/>
              </a:ext>
            </a:extLst>
          </p:cNvPr>
          <p:cNvSpPr txBox="1"/>
          <p:nvPr/>
        </p:nvSpPr>
        <p:spPr>
          <a:xfrm>
            <a:off x="6021204" y="2710168"/>
            <a:ext cx="5903742" cy="2677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Протестировано методом белого ящика: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Добавление рецепта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Редактирование рецепта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Удаление рецепта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Добавление комментария</a:t>
            </a:r>
          </a:p>
        </p:txBody>
      </p:sp>
    </p:spTree>
    <p:extLst>
      <p:ext uri="{BB962C8B-B14F-4D97-AF65-F5344CB8AC3E}">
        <p14:creationId xmlns:p14="http://schemas.microsoft.com/office/powerpoint/2010/main" val="426036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7207721" y="209739"/>
            <a:ext cx="4384058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Добавление рецепта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F345A-3F4E-4BAD-BC5F-4862CC9F7A4E}"/>
              </a:ext>
            </a:extLst>
          </p:cNvPr>
          <p:cNvSpPr txBox="1"/>
          <p:nvPr/>
        </p:nvSpPr>
        <p:spPr>
          <a:xfrm>
            <a:off x="6950985" y="1880556"/>
            <a:ext cx="4897529" cy="204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 (запросы отправляет конкретный пользователь)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JSON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2E0DCC-E450-4371-9E06-0D82775CE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77858"/>
            <a:ext cx="5162844" cy="55801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4279E3-335E-4A3B-8BD1-E3F46B54A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470" y="4293096"/>
            <a:ext cx="5843087" cy="25392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56B397-5A50-449A-8D4B-3DCFEB86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5817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361248" y="388256"/>
            <a:ext cx="5246639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Редактирование рецепта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F345A-3F4E-4BAD-BC5F-4862CC9F7A4E}"/>
              </a:ext>
            </a:extLst>
          </p:cNvPr>
          <p:cNvSpPr txBox="1"/>
          <p:nvPr/>
        </p:nvSpPr>
        <p:spPr>
          <a:xfrm>
            <a:off x="8984568" y="3428999"/>
            <a:ext cx="3321947" cy="1611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JSON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E7DCFF-1C31-447A-B767-4D08A304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994" y="2239448"/>
            <a:ext cx="5059782" cy="23791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65CBDB-7078-4951-889A-2BBF63AAD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366" y="4775489"/>
            <a:ext cx="5094315" cy="2082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45398B-222C-4111-9D21-2A7B2996C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07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5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41961" y="496317"/>
            <a:ext cx="4384058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Удаление рецепта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F345A-3F4E-4BAD-BC5F-4862CC9F7A4E}"/>
              </a:ext>
            </a:extLst>
          </p:cNvPr>
          <p:cNvSpPr txBox="1"/>
          <p:nvPr/>
        </p:nvSpPr>
        <p:spPr>
          <a:xfrm>
            <a:off x="7464456" y="2530640"/>
            <a:ext cx="3139067" cy="1355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0D03E5-DECD-4E76-82F0-EFF359B58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56738" cy="35979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EA0EC1-B396-41B2-9C9F-38540810E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85792"/>
            <a:ext cx="5556738" cy="29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70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79103" y="571500"/>
            <a:ext cx="4909624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Добавление комментария(1)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F345A-3F4E-4BAD-BC5F-4862CC9F7A4E}"/>
              </a:ext>
            </a:extLst>
          </p:cNvPr>
          <p:cNvSpPr txBox="1"/>
          <p:nvPr/>
        </p:nvSpPr>
        <p:spPr>
          <a:xfrm>
            <a:off x="6891198" y="2497906"/>
            <a:ext cx="4897529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Токен (запросы отправляет конкретный пользователь)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JSON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+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4A1CC-7B44-4C33-B34E-71137824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67475" cy="1143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213056-F1C1-4D0F-9586-E72EC820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1" y="1300162"/>
            <a:ext cx="6467475" cy="42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23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00264" y="577879"/>
            <a:ext cx="5048250" cy="1302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Добавление комментария(2)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F345A-3F4E-4BAD-BC5F-4862CC9F7A4E}"/>
              </a:ext>
            </a:extLst>
          </p:cNvPr>
          <p:cNvSpPr txBox="1"/>
          <p:nvPr/>
        </p:nvSpPr>
        <p:spPr>
          <a:xfrm>
            <a:off x="7325038" y="2819574"/>
            <a:ext cx="3998701" cy="60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GET-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запрос на сервер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956347-5CA8-4E56-A92E-68BFA1278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96064" cy="48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1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3"/>
            <a:ext cx="4592524" cy="1565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033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Макет страниц сайта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78C3B-C672-42E7-9BCE-CC75570BDFB3}"/>
              </a:ext>
            </a:extLst>
          </p:cNvPr>
          <p:cNvSpPr txBox="1"/>
          <p:nvPr/>
        </p:nvSpPr>
        <p:spPr>
          <a:xfrm>
            <a:off x="5837526" y="2851983"/>
            <a:ext cx="5849941" cy="2451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Актуализирован макеты страниц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: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Создания рецепта 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Просмотра рецепта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Главной страницы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Макет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PSD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прилагается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871F01-7607-4374-86A7-8FD77256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24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7E70D-DFFA-49B0-A946-1940A831B9A6}"/>
              </a:ext>
            </a:extLst>
          </p:cNvPr>
          <p:cNvSpPr txBox="1"/>
          <p:nvPr/>
        </p:nvSpPr>
        <p:spPr>
          <a:xfrm>
            <a:off x="5837526" y="2851983"/>
            <a:ext cx="5849941" cy="3029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Разработана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разметка страниц сайта: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регистрации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Страница авторизации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0E2C3E-CCF2-461B-8A1F-D41962DA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6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78C3B-C672-42E7-9BCE-CC75570BDFB3}"/>
              </a:ext>
            </a:extLst>
          </p:cNvPr>
          <p:cNvSpPr txBox="1"/>
          <p:nvPr/>
        </p:nvSpPr>
        <p:spPr>
          <a:xfrm>
            <a:off x="5837526" y="2851983"/>
            <a:ext cx="5849941" cy="3029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-57150"/>
            <a:ext cx="13001625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7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78C3B-C672-42E7-9BCE-CC75570BDFB3}"/>
              </a:ext>
            </a:extLst>
          </p:cNvPr>
          <p:cNvSpPr txBox="1"/>
          <p:nvPr/>
        </p:nvSpPr>
        <p:spPr>
          <a:xfrm>
            <a:off x="5837526" y="2851983"/>
            <a:ext cx="5849941" cy="3029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288" y="-52388"/>
            <a:ext cx="12982575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52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185818" y="0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Функционал серверной части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5250173" y="1537158"/>
            <a:ext cx="6658374" cy="4983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Значительно изменена структура БД (для хранения сведений о рецепте)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Настроено взаимодействие с </a:t>
            </a:r>
            <a:r>
              <a:rPr lang="en-US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JSON</a:t>
            </a: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-запросами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</a:t>
            </a:r>
            <a:r>
              <a:rPr lang="ru-RU" sz="19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и обработчики редактирования и удаления данных: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Пользователя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Рецепта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Комментария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Модернизированы </a:t>
            </a:r>
            <a:r>
              <a:rPr lang="ru-RU" sz="19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сериализаторы</a:t>
            </a: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и обработчики добавления и вывода данных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Реализованы валидаторы данных для новых полей, модернизированы, соответственно, для старых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Исходный код доступен по ссылке: </a:t>
            </a:r>
            <a:r>
              <a:rPr lang="en-US" sz="19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https://github.com/o0VyacheslavSharafetdinov0o/ConfectioneryProject/tree/master/Backend</a:t>
            </a:r>
            <a:endParaRPr lang="ru-RU" sz="19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0CB16-9377-4050-9AD9-B4944259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526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407ADC-3C63-440F-B19B-14EF7B53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3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7099495" y="168812"/>
            <a:ext cx="4647028" cy="1533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Изменения в структуре БД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4E58A-68C7-4474-8845-C97C958A5323}"/>
              </a:ext>
            </a:extLst>
          </p:cNvPr>
          <p:cNvSpPr txBox="1"/>
          <p:nvPr/>
        </p:nvSpPr>
        <p:spPr>
          <a:xfrm>
            <a:off x="7280230" y="2115366"/>
            <a:ext cx="4285557" cy="35679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Добавлены поля рецепта: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Кол-во порций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Время приготовления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Масса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Добавлены поясняющие сущности: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Ингредиент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Этап приготовления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207F0B-BC4E-4473-BBFA-B3D37ACE9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5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444906" y="0"/>
            <a:ext cx="7434975" cy="1969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4E58A-68C7-4474-8845-C97C958A5323}"/>
              </a:ext>
            </a:extLst>
          </p:cNvPr>
          <p:cNvSpPr txBox="1"/>
          <p:nvPr/>
        </p:nvSpPr>
        <p:spPr>
          <a:xfrm>
            <a:off x="8497035" y="3254912"/>
            <a:ext cx="3573046" cy="2310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Для формы добавления и редактирования данных пользовательского профиля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A4DE08-8747-4752-8CC1-9CF51A4B8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2529"/>
            <a:ext cx="8162395" cy="508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9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628271" y="0"/>
            <a:ext cx="7097350" cy="13364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Обработчики данных пользователя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4E58A-68C7-4474-8845-C97C958A5323}"/>
              </a:ext>
            </a:extLst>
          </p:cNvPr>
          <p:cNvSpPr txBox="1"/>
          <p:nvPr/>
        </p:nvSpPr>
        <p:spPr>
          <a:xfrm>
            <a:off x="5862810" y="1497472"/>
            <a:ext cx="4628271" cy="9164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Редактирование данных профиля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4A3CE9-03E0-4DEC-81D1-BECC29A51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4957"/>
            <a:ext cx="9270609" cy="42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5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55060" y="436099"/>
            <a:ext cx="5177396" cy="1969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Сериализатор</a:t>
            </a: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рецепта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4E58A-68C7-4474-8845-C97C958A5323}"/>
              </a:ext>
            </a:extLst>
          </p:cNvPr>
          <p:cNvSpPr txBox="1"/>
          <p:nvPr/>
        </p:nvSpPr>
        <p:spPr>
          <a:xfrm>
            <a:off x="7033363" y="3048292"/>
            <a:ext cx="4220791" cy="14929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Для форм добавления и редактирования данных рецепта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A33CE9-92A9-4993-B372-9C8E0A6E6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99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5598941" y="0"/>
            <a:ext cx="6126680" cy="13364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Обработчики данных рецепта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4E58A-68C7-4474-8845-C97C958A5323}"/>
              </a:ext>
            </a:extLst>
          </p:cNvPr>
          <p:cNvSpPr txBox="1"/>
          <p:nvPr/>
        </p:nvSpPr>
        <p:spPr>
          <a:xfrm>
            <a:off x="8412628" y="3429000"/>
            <a:ext cx="4009146" cy="13364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Редактирование рецепта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Удаление рецепта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530DD1-9BFA-4164-AA39-C7A79002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150"/>
            <a:ext cx="79343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94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590458" y="432582"/>
            <a:ext cx="4651608" cy="14384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Валидаторы данных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AE6C3B-1E58-4844-8A7E-889A5C16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3711"/>
            <a:ext cx="8976987" cy="442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549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310</Words>
  <Application>Microsoft Office PowerPoint</Application>
  <PresentationFormat>Широкоэкранный</PresentationFormat>
  <Paragraphs>75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Шарафетдинов Вячеслав Алексеевич</cp:lastModifiedBy>
  <cp:revision>167</cp:revision>
  <dcterms:created xsi:type="dcterms:W3CDTF">2020-03-27T17:11:31Z</dcterms:created>
  <dcterms:modified xsi:type="dcterms:W3CDTF">2020-10-19T16:31:32Z</dcterms:modified>
</cp:coreProperties>
</file>